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F5B9-8F42-4D27-8745-F7B74B9A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19A62-8C8A-4763-831F-DAA98AF84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BE86-4D30-4F3A-8527-7FA4C908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0A16-21ED-44A4-90A7-2467A6C1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3299-9F0F-4F2F-89CC-2594BFC7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2BE4-B5AE-4DFF-8A82-56C95E5D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E81BC-92B0-44B5-B3A8-320628465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22A8-B48B-4C78-8022-B394894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0AE0-CEAB-4578-9BF0-D5FA723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97B7-519A-48EE-ADF0-204B04F8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A3FD6-44D8-4A0B-BC24-BF29C02B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B335F-D2D9-4E48-B5E1-F983F91B9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7DF7-A694-428F-A1D4-7DF27769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A69C6-F08B-4BB7-A95B-DFC5C95D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6E50-2C3D-4A3D-94A8-32F29C41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AB0D-AD04-44DE-9B0C-B59E3F98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0346-E288-4552-A0A0-DD2D7B55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00B3-5F16-4E59-A3DA-90A4B1B9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2C9E-17F0-45FE-82B0-43CAC2CC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B622-A9DE-494D-A95F-ED7C3B6F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8DB-60AB-48E1-9C14-93829922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70A2-E91A-4FD3-88BA-71FDD46B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ABF6-98BD-4DF9-8E58-01F1A3A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AD82-F55C-4693-A60D-9AC7814A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5D36-7E5B-4A4B-8C5F-7C8558D0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C04D-ED35-47D3-B4A4-A0E9CB2D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3EC9-7869-4037-9EFA-492D7112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552A8-F3ED-44A6-8D94-9B1B5695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44D6B-50B5-44BA-AD93-03FB0699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01B0-970A-4F57-AEC7-56E30DE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33FC-A35C-4136-BA68-202E53D5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9DA4-5385-4C5F-AA6B-AD2C3C34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4C393-49BA-401E-95AC-4C799AD3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511B9-9544-42B7-9217-7930C704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F083-A48D-4CF2-96C3-A64E09632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116DD-1AC2-4AB8-AC64-143120C2F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6AFAC-0745-4A13-8649-A100EC4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3034D-B33C-459B-BAB1-825496A9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A768C-12F7-4247-BAD0-3378E16F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F1B4-4688-4BF6-9444-0EE04E19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F8E58-4B57-44D1-8187-EE710FD6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605A4-C244-4712-ADEB-7DAEB5D9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78EE3-B699-435B-98F6-EFB4815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CD1A3-2A81-435E-9E58-C66122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8BB7B-F4AF-4B65-A29E-EA70658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CC449-F3DC-41AF-98E7-E9BBA683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A1E3-DBFD-4837-9F7B-ADB1D9B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D53-8388-41AC-A0E6-B7E1926C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A51DA-6291-4F07-8855-1255851A7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6856B-AA2E-4B90-B499-08AA2E5D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A6355-95ED-4D28-8888-2655A2E2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36373-0DEC-4D1D-9BE1-362AB95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8B1E-A628-41FE-B6D7-3C5818D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6D3D7-82C9-40FB-93C0-4C1273042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756EF-4319-40B4-8C54-8245F501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E0CA7-710C-48DF-B562-D4A359B5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D5F3-71EE-499D-9AE4-3852DB7C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577B-26F3-492E-BD3F-5A733588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97E8B-6299-48B6-8046-547A5C9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6F63-ED03-41DA-9CEE-730E3F9B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462BA-C323-4770-9785-4D855136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F1AB-0B0F-4E22-9034-2079F5EC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67E1C-43AB-43D2-A151-7EAA06FE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62" y="5159025"/>
            <a:ext cx="11194943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166255" y="945397"/>
            <a:ext cx="11876809" cy="358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Assessor’s Report</a:t>
            </a:r>
            <a:br>
              <a:rPr lang="en-US" sz="8000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4, 2019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02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318655" y="569673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May 30-31, 2019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EF7A1-8699-4056-B905-5F53561D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16" y="1170527"/>
            <a:ext cx="8210550" cy="9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18AC1-CF72-47B6-8FA6-67DFFB8416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8" y="2937144"/>
            <a:ext cx="1407360" cy="154083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C002AB-00CD-4A92-A71A-BA4FAA01116C}"/>
              </a:ext>
            </a:extLst>
          </p:cNvPr>
          <p:cNvSpPr txBox="1">
            <a:spLocks/>
          </p:cNvSpPr>
          <p:nvPr/>
        </p:nvSpPr>
        <p:spPr>
          <a:xfrm>
            <a:off x="323824" y="2217660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Washington, DC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F0B40-287D-4759-BB09-2DDA2543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6" y="2546544"/>
            <a:ext cx="3127106" cy="2747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0B535C-60A6-47D4-B879-1CD7D8E30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02" y="1073122"/>
            <a:ext cx="5988888" cy="4075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96" y="5159025"/>
            <a:ext cx="11225938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2729343" y="210677"/>
            <a:ext cx="4733091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EAGLEVIEW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DD63A-1B67-4430-A815-6BEAEC91D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32" y="-170481"/>
            <a:ext cx="2659468" cy="2851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283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F4EBB-9747-46BC-A4E5-0BEC8E96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18" y="825061"/>
            <a:ext cx="2952750" cy="424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73" y="5159025"/>
            <a:ext cx="10849310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-1399309" y="188254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FILLABLE FORMS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81EE3-09A1-4F9A-9495-B49CFEBB5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00999" y="642853"/>
            <a:ext cx="4958144" cy="39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318655" y="391446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 DEPARTMENT  OF  TAXATION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 ASSESSOR  SCHOOL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7DA598-8985-46CE-A200-02A92927A99C}"/>
              </a:ext>
            </a:extLst>
          </p:cNvPr>
          <p:cNvSpPr txBox="1">
            <a:spLocks/>
          </p:cNvSpPr>
          <p:nvPr/>
        </p:nvSpPr>
        <p:spPr>
          <a:xfrm>
            <a:off x="318655" y="1576442"/>
            <a:ext cx="11554690" cy="215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Fundamentals of Real Property Appraisal</a:t>
            </a:r>
            <a:b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9200" b="1" dirty="0" err="1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Appraisal</a:t>
            </a:r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of Land</a:t>
            </a:r>
            <a:b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Principles and Techniques of Cadastral Mapping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002D0-171C-4FAB-A271-8F5B65E5AB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84" y="3304794"/>
            <a:ext cx="1407360" cy="154083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001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86E77-E66E-44CC-9933-30BAAB6D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19" y="202203"/>
            <a:ext cx="6019800" cy="451485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solidFill>
              <a:schemeClr val="accent1">
                <a:alpha val="66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20" y="5159025"/>
            <a:ext cx="11306508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-2583875" y="858974"/>
            <a:ext cx="11554690" cy="170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  <a:endParaRPr lang="en-US" b="1" dirty="0">
              <a:ln w="12700">
                <a:solidFill>
                  <a:schemeClr val="tx2"/>
                </a:solidFill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D9F114-1D78-46EE-83FF-DE503B732926}"/>
              </a:ext>
            </a:extLst>
          </p:cNvPr>
          <p:cNvSpPr txBox="1">
            <a:spLocks/>
          </p:cNvSpPr>
          <p:nvPr/>
        </p:nvSpPr>
        <p:spPr>
          <a:xfrm>
            <a:off x="-2702562" y="2727434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ANALYST</a:t>
            </a:r>
            <a:b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 </a:t>
            </a:r>
            <a:r>
              <a:rPr lang="en-US" sz="16000" b="1" dirty="0" err="1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Chassey</a:t>
            </a:r>
            <a:br>
              <a:rPr lang="en-US" sz="9600" b="1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2700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49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Century Gothic</vt:lpstr>
      <vt:lpstr>Office Theme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Gordineer</dc:creator>
  <cp:lastModifiedBy>Brian Gordineer</cp:lastModifiedBy>
  <cp:revision>60</cp:revision>
  <dcterms:created xsi:type="dcterms:W3CDTF">2018-06-02T16:19:39Z</dcterms:created>
  <dcterms:modified xsi:type="dcterms:W3CDTF">2019-06-04T15:41:33Z</dcterms:modified>
</cp:coreProperties>
</file>